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8" r:id="rId2"/>
    <p:sldId id="317" r:id="rId3"/>
    <p:sldId id="315" r:id="rId4"/>
    <p:sldId id="316" r:id="rId5"/>
    <p:sldId id="312" r:id="rId6"/>
    <p:sldId id="313" r:id="rId7"/>
    <p:sldId id="319" r:id="rId8"/>
    <p:sldId id="320" r:id="rId9"/>
    <p:sldId id="321" r:id="rId10"/>
    <p:sldId id="322" r:id="rId11"/>
    <p:sldId id="324" r:id="rId12"/>
    <p:sldId id="323" r:id="rId13"/>
    <p:sldId id="32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</a:t>
            </a:r>
            <a:r>
              <a:rPr lang="ar-IQ" sz="4400" dirty="0" smtClean="0"/>
              <a:t>الثامنة    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88" y="620689"/>
            <a:ext cx="5379762" cy="30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2"/>
            <a:ext cx="4325899" cy="244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4712742" cy="633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12</a:t>
            </a:fld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02035"/>
            <a:ext cx="4783550" cy="237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13" y="3018627"/>
            <a:ext cx="4555497" cy="334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13</a:t>
            </a:fld>
            <a:endParaRPr lang="en-CA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977701" cy="167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4307"/>
            <a:ext cx="4651400" cy="487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4898491" cy="37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6710260" cy="86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5041156" cy="26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1" y="836712"/>
            <a:ext cx="4692065" cy="496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46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23" y="1556793"/>
            <a:ext cx="5196386" cy="3773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073338"/>
            <a:ext cx="5060206" cy="35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503" y="1196752"/>
            <a:ext cx="4877236" cy="3437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5153174" cy="5014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2481</TotalTime>
  <Words>18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    المحاضرة الثامنة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193</cp:revision>
  <cp:lastPrinted>2014-08-13T19:25:35Z</cp:lastPrinted>
  <dcterms:created xsi:type="dcterms:W3CDTF">2014-08-01T14:26:31Z</dcterms:created>
  <dcterms:modified xsi:type="dcterms:W3CDTF">2019-11-22T16:59:52Z</dcterms:modified>
</cp:coreProperties>
</file>